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>
        <p:scale>
          <a:sx n="80" d="100"/>
          <a:sy n="80" d="100"/>
        </p:scale>
        <p:origin x="37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imgres?imgurl=http://www.bio.miami.edu/dana/pix/urea.png&amp;imgrefurl=http://www.bio.miami.edu/dana/dox/nitrogenouswaste.html&amp;docid=0ravbeh5CaqdCM&amp;tbnid=swTL7jB5OP5xbM:&amp;vet=10ahUKEwj2puj7rrTfAhV4TBUIHaUgArMQMwhmKAAwAA..i&amp;w=400&amp;h=300&amp;bih=651&amp;biw=1366&amp;q=urea&amp;ved=0ahUKEwj2puj7rrTfAhV4TBUIHaUgArMQMwhmKAAwAA&amp;iact=mrc&amp;uact=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329" y="2876186"/>
            <a:ext cx="6047145" cy="72388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urea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548" y="3600072"/>
            <a:ext cx="7766936" cy="10968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160" y="661244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b="1" dirty="0"/>
              <a:t>More than 90% of urea is excreted through the kidneys in urines</a:t>
            </a:r>
            <a:r>
              <a:rPr lang="en-US" sz="2000" b="1" dirty="0"/>
              <a:t>. Measurement of the plasma or serum urea concentration is </a:t>
            </a:r>
            <a:r>
              <a:rPr lang="en-US" sz="2000" b="1" dirty="0" smtClean="0"/>
              <a:t>widely regarded </a:t>
            </a:r>
            <a:r>
              <a:rPr lang="en-US" sz="2000" b="1" dirty="0"/>
              <a:t>as a test of renal function. However, a number of </a:t>
            </a:r>
            <a:r>
              <a:rPr lang="en-US" sz="2000" b="1" dirty="0" err="1" smtClean="0"/>
              <a:t>nonrenal</a:t>
            </a:r>
            <a:r>
              <a:rPr lang="en-US" sz="2000" b="1" dirty="0" smtClean="0"/>
              <a:t> factors also influence the circulation   </a:t>
            </a:r>
          </a:p>
          <a:p>
            <a:pPr algn="just"/>
            <a:r>
              <a:rPr lang="en-US" sz="2000" b="1" dirty="0" smtClean="0"/>
              <a:t>Urea  concentration,</a:t>
            </a:r>
          </a:p>
          <a:p>
            <a:pPr algn="just"/>
            <a:r>
              <a:rPr lang="en-US" sz="2000" b="1" dirty="0" smtClean="0"/>
              <a:t> urea increased </a:t>
            </a:r>
            <a:r>
              <a:rPr lang="en-US" sz="2000" b="1" dirty="0"/>
              <a:t>level occurs when proteins </a:t>
            </a:r>
            <a:r>
              <a:rPr lang="en-US" sz="2000" b="1" dirty="0" smtClean="0"/>
              <a:t>          catabolism </a:t>
            </a:r>
            <a:r>
              <a:rPr lang="en-US" sz="2000" b="1" dirty="0"/>
              <a:t>is accelerated, burns,</a:t>
            </a:r>
          </a:p>
          <a:p>
            <a:pPr algn="just"/>
            <a:r>
              <a:rPr lang="en-US" sz="2000" b="1" dirty="0"/>
              <a:t>stress, myocardial infarction... Urea is decreased in acute liver</a:t>
            </a:r>
          </a:p>
          <a:p>
            <a:pPr algn="just"/>
            <a:r>
              <a:rPr lang="en-US" sz="2000" b="1" dirty="0"/>
              <a:t>destruction and is accompanied with increased ammonium level. Urea</a:t>
            </a:r>
          </a:p>
          <a:p>
            <a:pPr algn="just"/>
            <a:r>
              <a:rPr lang="en-US" sz="2000" b="1" dirty="0"/>
              <a:t>level is generally studied in conjunction with creatinine level</a:t>
            </a:r>
          </a:p>
          <a:p>
            <a:pPr algn="just"/>
            <a:r>
              <a:rPr lang="en-US" sz="2000" b="1" dirty="0"/>
              <a:t>(urea/creatinine ratio) to refine post-renal or pre-renal diagnosis</a:t>
            </a:r>
          </a:p>
        </p:txBody>
      </p:sp>
    </p:spTree>
    <p:extLst>
      <p:ext uri="{BB962C8B-B14F-4D97-AF65-F5344CB8AC3E}">
        <p14:creationId xmlns:p14="http://schemas.microsoft.com/office/powerpoint/2010/main" val="26135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Principle</a:t>
            </a:r>
            <a:r>
              <a:rPr lang="en-US" dirty="0" smtClean="0"/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586" y="218465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Enzymatic and colorimetric method based on the specific action of</a:t>
            </a:r>
          </a:p>
          <a:p>
            <a:pPr marL="0" indent="0">
              <a:buNone/>
            </a:pPr>
            <a:r>
              <a:rPr lang="en-US" sz="2000" b="1" dirty="0"/>
              <a:t>urease which hydrolyses urea in ammonium ions and carbon dioxide.</a:t>
            </a:r>
          </a:p>
          <a:p>
            <a:pPr marL="0" indent="0">
              <a:buNone/>
            </a:pPr>
            <a:r>
              <a:rPr lang="en-US" sz="2000" b="1" dirty="0"/>
              <a:t>Ammonium ions then form with chloride and salicylate a blue-green</a:t>
            </a:r>
          </a:p>
          <a:p>
            <a:pPr marL="0" indent="0">
              <a:buNone/>
            </a:pPr>
            <a:r>
              <a:rPr lang="en-US" sz="2000" b="1" dirty="0"/>
              <a:t>complex. This coloration, proportional to urea concentration in the</a:t>
            </a:r>
          </a:p>
          <a:p>
            <a:pPr marL="0" indent="0">
              <a:buNone/>
            </a:pPr>
            <a:r>
              <a:rPr lang="en-US" sz="2000" b="1" dirty="0"/>
              <a:t>specimen, is measured at 600 nm.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798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 descr="Image result for urea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39945" y="108336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183" y="1484657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999" y="1083365"/>
            <a:ext cx="2495550" cy="203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572</TotalTime>
  <Words>151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urea</vt:lpstr>
      <vt:lpstr>PowerPoint Presentation</vt:lpstr>
      <vt:lpstr>Principle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eatidal akram</dc:creator>
  <cp:lastModifiedBy>eatidal akram</cp:lastModifiedBy>
  <cp:revision>13</cp:revision>
  <dcterms:created xsi:type="dcterms:W3CDTF">2018-12-22T21:03:57Z</dcterms:created>
  <dcterms:modified xsi:type="dcterms:W3CDTF">2018-12-23T06:37:00Z</dcterms:modified>
</cp:coreProperties>
</file>